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jpg>
</file>

<file path=ppt/media/image12.gif>
</file>

<file path=ppt/media/image13.gif>
</file>

<file path=ppt/media/image14.gif>
</file>

<file path=ppt/media/image15.gif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835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38674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81202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42095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998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70901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96430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32255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85716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92177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47734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F08BBDA-0B22-4E2B-9E75-62472EDF6004}" type="datetimeFigureOut">
              <a:rPr lang="es-CL" smtClean="0"/>
              <a:t>15-10-2024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A269766-E854-4A20-82F9-F00F43B43F95}" type="slidenum">
              <a:rPr lang="es-CL" smtClean="0"/>
              <a:t>‹Nº›</a:t>
            </a:fld>
            <a:endParaRPr lang="es-C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7686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gi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gif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gif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3FFA2D-7D2E-4B85-9ADC-11C7E3102B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CL" sz="6000" dirty="0"/>
              <a:t>Proyecto APT</a:t>
            </a:r>
            <a:br>
              <a:rPr lang="es-CL" sz="6000" dirty="0"/>
            </a:br>
            <a:r>
              <a:rPr lang="es-CL" sz="6000" dirty="0" err="1"/>
              <a:t>LicitaLabMobile</a:t>
            </a:r>
            <a:br>
              <a:rPr lang="es-CL" sz="6000" dirty="0"/>
            </a:br>
            <a:r>
              <a:rPr lang="es-CL" sz="6000" dirty="0"/>
              <a:t>Avances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737A09C2-98B1-0916-16ED-61E53D9D85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530503"/>
            <a:ext cx="6495288" cy="1655762"/>
          </a:xfrm>
        </p:spPr>
        <p:txBody>
          <a:bodyPr>
            <a:normAutofit/>
          </a:bodyPr>
          <a:lstStyle/>
          <a:p>
            <a:r>
              <a:rPr lang="es-CL" sz="1400" dirty="0"/>
              <a:t>Integrantes: Matías Cisternas</a:t>
            </a:r>
          </a:p>
          <a:p>
            <a:r>
              <a:rPr lang="es-CL" sz="1400" dirty="0"/>
              <a:t>	       Nicolas Vidal </a:t>
            </a:r>
          </a:p>
          <a:p>
            <a:r>
              <a:rPr lang="es-CL" sz="1400" dirty="0"/>
              <a:t> Carrera: Ingeniería en informática</a:t>
            </a:r>
          </a:p>
        </p:txBody>
      </p:sp>
      <p:pic>
        <p:nvPicPr>
          <p:cNvPr id="5" name="Imagen 4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57EA8123-12C4-D64E-4C1C-F628DEE6EC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463" y="2691508"/>
            <a:ext cx="4448175" cy="3848100"/>
          </a:xfrm>
          <a:prstGeom prst="rect">
            <a:avLst/>
          </a:prstGeom>
        </p:spPr>
      </p:pic>
      <p:pic>
        <p:nvPicPr>
          <p:cNvPr id="6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14ECF36C-E70F-DC7D-10C1-A06A21E9FF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908" y="72053"/>
            <a:ext cx="3291092" cy="809917"/>
          </a:xfrm>
          <a:prstGeom prst="rect">
            <a:avLst/>
          </a:prstGeom>
        </p:spPr>
      </p:pic>
      <p:pic>
        <p:nvPicPr>
          <p:cNvPr id="7" name="Imagen 6" descr="Icono&#10;&#10;Descripción generada automáticamente con confianza baja">
            <a:extLst>
              <a:ext uri="{FF2B5EF4-FFF2-40B4-BE49-F238E27FC236}">
                <a16:creationId xmlns:a16="http://schemas.microsoft.com/office/drawing/2014/main" id="{03C72FFC-6998-E01F-717F-58BB6A99CE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5839"/>
            <a:ext cx="3256191" cy="664263"/>
          </a:xfrm>
          <a:prstGeom prst="rect">
            <a:avLst/>
          </a:prstGeom>
        </p:spPr>
      </p:pic>
      <p:pic>
        <p:nvPicPr>
          <p:cNvPr id="9" name="Imagen 8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032F4B4A-367D-838F-404D-17606B3B7C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493" y="3153747"/>
            <a:ext cx="1447742" cy="322294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26133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02C808-171A-2997-216D-FE64CA0DA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		            Conclusión</a:t>
            </a:r>
            <a:endParaRPr lang="es-CL" dirty="0"/>
          </a:p>
        </p:txBody>
      </p:sp>
      <p:pic>
        <p:nvPicPr>
          <p:cNvPr id="4" name="Marcador de contenido 8" descr="Dibujo animad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2B8BF266-B106-49C0-046A-F5CF76E097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714" y="1883585"/>
            <a:ext cx="5224318" cy="4022725"/>
          </a:xfrm>
        </p:spPr>
      </p:pic>
      <p:pic>
        <p:nvPicPr>
          <p:cNvPr id="5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EE432559-414B-4D1C-77FA-28EF0B22C6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5818" y="-40597"/>
            <a:ext cx="3291092" cy="809917"/>
          </a:xfrm>
          <a:prstGeom prst="rect">
            <a:avLst/>
          </a:prstGeom>
        </p:spPr>
      </p:pic>
      <p:pic>
        <p:nvPicPr>
          <p:cNvPr id="6" name="Imagen 5" descr="Icono&#10;&#10;Descripción generada automáticamente con confianza baja">
            <a:extLst>
              <a:ext uri="{FF2B5EF4-FFF2-40B4-BE49-F238E27FC236}">
                <a16:creationId xmlns:a16="http://schemas.microsoft.com/office/drawing/2014/main" id="{0EDF2D3A-21CB-60F4-6281-91B56282EE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3" y="74556"/>
            <a:ext cx="3256191" cy="66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98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BB50CBE5-AB7B-6725-47B4-F9AE53811D75}"/>
              </a:ext>
            </a:extLst>
          </p:cNvPr>
          <p:cNvSpPr txBox="1">
            <a:spLocks/>
          </p:cNvSpPr>
          <p:nvPr/>
        </p:nvSpPr>
        <p:spPr>
          <a:xfrm>
            <a:off x="3127248" y="259171"/>
            <a:ext cx="6227064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L"/>
              <a:t>Gracias por escucharnos</a:t>
            </a:r>
            <a:endParaRPr lang="es-CL" dirty="0"/>
          </a:p>
        </p:txBody>
      </p:sp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74F9E197-D701-CD40-C488-63F5C149EC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0350" y="1993390"/>
            <a:ext cx="3770378" cy="3770378"/>
          </a:xfrm>
          <a:prstGeom prst="rect">
            <a:avLst/>
          </a:prstGeom>
        </p:spPr>
      </p:pic>
      <p:pic>
        <p:nvPicPr>
          <p:cNvPr id="6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E6BF2261-074A-3878-E5AC-82D07CFA3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908" y="-24291"/>
            <a:ext cx="3291092" cy="809917"/>
          </a:xfrm>
          <a:prstGeom prst="rect">
            <a:avLst/>
          </a:prstGeom>
        </p:spPr>
      </p:pic>
      <p:pic>
        <p:nvPicPr>
          <p:cNvPr id="7" name="Imagen 6" descr="Icono&#10;&#10;Descripción generada automáticamente con confianza baja">
            <a:extLst>
              <a:ext uri="{FF2B5EF4-FFF2-40B4-BE49-F238E27FC236}">
                <a16:creationId xmlns:a16="http://schemas.microsoft.com/office/drawing/2014/main" id="{6F0F2528-CE18-103B-002A-FFFFD4E6FB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675"/>
            <a:ext cx="3256191" cy="664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604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mano con un celular en la mano&#10;&#10;Descripción generada automáticamente">
            <a:extLst>
              <a:ext uri="{FF2B5EF4-FFF2-40B4-BE49-F238E27FC236}">
                <a16:creationId xmlns:a16="http://schemas.microsoft.com/office/drawing/2014/main" id="{2F8E1147-C23C-0F56-B9A8-F18CB0806F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7176" y="676828"/>
            <a:ext cx="9571289" cy="63702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AC90DCC-3ED4-62C0-1937-556B87101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9358" y="992183"/>
            <a:ext cx="7537704" cy="734551"/>
          </a:xfrm>
        </p:spPr>
        <p:txBody>
          <a:bodyPr/>
          <a:lstStyle/>
          <a:p>
            <a:r>
              <a:rPr lang="es-CL" dirty="0" err="1"/>
              <a:t>Login</a:t>
            </a:r>
            <a:r>
              <a:rPr lang="es-CL" dirty="0"/>
              <a:t> de usuario</a:t>
            </a:r>
          </a:p>
        </p:txBody>
      </p:sp>
      <p:pic>
        <p:nvPicPr>
          <p:cNvPr id="3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20886A1A-99E0-81A1-988D-5250342E25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508" y="17292"/>
            <a:ext cx="3291092" cy="809917"/>
          </a:xfrm>
          <a:prstGeom prst="rect">
            <a:avLst/>
          </a:prstGeom>
        </p:spPr>
      </p:pic>
      <p:pic>
        <p:nvPicPr>
          <p:cNvPr id="6" name="Imagen 5" descr="Icono&#10;&#10;Descripción generada automáticamente con confianza baja">
            <a:extLst>
              <a:ext uri="{FF2B5EF4-FFF2-40B4-BE49-F238E27FC236}">
                <a16:creationId xmlns:a16="http://schemas.microsoft.com/office/drawing/2014/main" id="{18858DFD-C48F-D2FD-BCCF-7685E0E319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29"/>
            <a:ext cx="3256191" cy="664263"/>
          </a:xfrm>
          <a:prstGeom prst="rect">
            <a:avLst/>
          </a:prstGeom>
        </p:spPr>
      </p:pic>
      <p:pic>
        <p:nvPicPr>
          <p:cNvPr id="10" name="Marcador de contenido 9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DD1A78D0-C402-1A71-E57E-A43CA18FD6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114" y="1263091"/>
            <a:ext cx="2021777" cy="449872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" name="Imagen 17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D0661CDC-911E-E350-C67B-9F8EECB2850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6836" y="1781194"/>
            <a:ext cx="1779637" cy="3954749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0181CC8C-11E7-D25A-B22D-ED8678EA880F}"/>
              </a:ext>
            </a:extLst>
          </p:cNvPr>
          <p:cNvSpPr txBox="1"/>
          <p:nvPr/>
        </p:nvSpPr>
        <p:spPr>
          <a:xfrm>
            <a:off x="9570872" y="5735943"/>
            <a:ext cx="1505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ERROR DATOS</a:t>
            </a:r>
            <a:endParaRPr lang="es-CL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6202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169B9-1685-E146-CCD2-526029452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Una mano con un celular en la mano&#10;&#10;Descripción generada automáticamente">
            <a:extLst>
              <a:ext uri="{FF2B5EF4-FFF2-40B4-BE49-F238E27FC236}">
                <a16:creationId xmlns:a16="http://schemas.microsoft.com/office/drawing/2014/main" id="{060551D7-AEA2-5EBE-20F0-F09A2ACE61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7963" y="679192"/>
            <a:ext cx="9571289" cy="63702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1B3E0D0-E037-0E0E-2C1B-208A512B4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2908" y="1046643"/>
            <a:ext cx="7537704" cy="734551"/>
          </a:xfrm>
        </p:spPr>
        <p:txBody>
          <a:bodyPr/>
          <a:lstStyle/>
          <a:p>
            <a:r>
              <a:rPr lang="es-CL" dirty="0"/>
              <a:t>Registro usuario</a:t>
            </a:r>
          </a:p>
        </p:txBody>
      </p:sp>
      <p:pic>
        <p:nvPicPr>
          <p:cNvPr id="3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50A73557-9233-E93F-8243-CB8613A4BE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508" y="17292"/>
            <a:ext cx="3291092" cy="809917"/>
          </a:xfrm>
          <a:prstGeom prst="rect">
            <a:avLst/>
          </a:prstGeom>
        </p:spPr>
      </p:pic>
      <p:pic>
        <p:nvPicPr>
          <p:cNvPr id="6" name="Imagen 5" descr="Icono&#10;&#10;Descripción generada automáticamente con confianza baja">
            <a:extLst>
              <a:ext uri="{FF2B5EF4-FFF2-40B4-BE49-F238E27FC236}">
                <a16:creationId xmlns:a16="http://schemas.microsoft.com/office/drawing/2014/main" id="{FC0AE3EA-D36B-1DA9-76F9-334291AF60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29"/>
            <a:ext cx="3256191" cy="664263"/>
          </a:xfrm>
          <a:prstGeom prst="rect">
            <a:avLst/>
          </a:prstGeom>
        </p:spPr>
      </p:pic>
      <p:pic>
        <p:nvPicPr>
          <p:cNvPr id="7" name="Imagen 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3427CAAF-19D4-71BF-7049-BB19F1119B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570" y="1263192"/>
            <a:ext cx="2021481" cy="44921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8F5DC87-AC96-8636-C2E9-B8F6855D1877}"/>
              </a:ext>
            </a:extLst>
          </p:cNvPr>
          <p:cNvSpPr txBox="1"/>
          <p:nvPr/>
        </p:nvSpPr>
        <p:spPr>
          <a:xfrm>
            <a:off x="5569671" y="2000628"/>
            <a:ext cx="543926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/>
              <a:t>¿Por qué a través de su sitio web?</a:t>
            </a:r>
          </a:p>
          <a:p>
            <a:endParaRPr lang="es-CL" sz="2800" dirty="0"/>
          </a:p>
          <a:p>
            <a:r>
              <a:rPr lang="es-CL" sz="2800" dirty="0"/>
              <a:t>-Monitoreo</a:t>
            </a:r>
          </a:p>
          <a:p>
            <a:r>
              <a:rPr lang="es-CL" sz="2800" dirty="0"/>
              <a:t>-Chat de ayuda</a:t>
            </a:r>
          </a:p>
          <a:p>
            <a:r>
              <a:rPr lang="es-CL" sz="2800" dirty="0"/>
              <a:t>-Google </a:t>
            </a:r>
            <a:r>
              <a:rPr lang="es-CL" sz="2800" dirty="0" err="1"/>
              <a:t>Analytics</a:t>
            </a:r>
            <a:endParaRPr lang="es-CL" sz="2800" dirty="0"/>
          </a:p>
        </p:txBody>
      </p:sp>
    </p:spTree>
    <p:extLst>
      <p:ext uri="{BB962C8B-B14F-4D97-AF65-F5344CB8AC3E}">
        <p14:creationId xmlns:p14="http://schemas.microsoft.com/office/powerpoint/2010/main" val="3293076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EA713B-D958-FF7F-F1FF-428944C56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6824" y="286603"/>
            <a:ext cx="4838856" cy="1450757"/>
          </a:xfrm>
        </p:spPr>
        <p:txBody>
          <a:bodyPr/>
          <a:lstStyle/>
          <a:p>
            <a:r>
              <a:rPr lang="es-ES" dirty="0" err="1"/>
              <a:t>Dashboard</a:t>
            </a:r>
            <a:endParaRPr lang="es-CL" dirty="0"/>
          </a:p>
        </p:txBody>
      </p:sp>
      <p:pic>
        <p:nvPicPr>
          <p:cNvPr id="11" name="Marcador de contenido 10" descr="Forma, Rectángulo&#10;&#10;Descripción generada automáticamente">
            <a:extLst>
              <a:ext uri="{FF2B5EF4-FFF2-40B4-BE49-F238E27FC236}">
                <a16:creationId xmlns:a16="http://schemas.microsoft.com/office/drawing/2014/main" id="{87F2DC28-C3A4-0D33-55C0-AC4105822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49" y="178790"/>
            <a:ext cx="5947007" cy="594700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Imagen 5" descr="Imagen de la pantalla de un celular con letras&#10;&#10;Descripción generada automáticamente con confianza baja">
            <a:extLst>
              <a:ext uri="{FF2B5EF4-FFF2-40B4-BE49-F238E27FC236}">
                <a16:creationId xmlns:a16="http://schemas.microsoft.com/office/drawing/2014/main" id="{4A9CF9E2-EB9D-F7A3-B2E9-4B13E484F5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554" y="852297"/>
            <a:ext cx="2069996" cy="45999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Imagen 6" descr="Icono&#10;&#10;Descripción generada automáticamente con confianza baja">
            <a:extLst>
              <a:ext uri="{FF2B5EF4-FFF2-40B4-BE49-F238E27FC236}">
                <a16:creationId xmlns:a16="http://schemas.microsoft.com/office/drawing/2014/main" id="{AC7FD3C6-85F2-C861-50D6-4FB9981B3D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639" y="5751"/>
            <a:ext cx="3256191" cy="664263"/>
          </a:xfrm>
          <a:prstGeom prst="rect">
            <a:avLst/>
          </a:prstGeom>
        </p:spPr>
      </p:pic>
      <p:pic>
        <p:nvPicPr>
          <p:cNvPr id="8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78BFEB29-1776-03F8-1747-28594574C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346" y="1"/>
            <a:ext cx="2967135" cy="730194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034707A0-1CD2-11E5-D5B2-54C2AEE5DA21}"/>
              </a:ext>
            </a:extLst>
          </p:cNvPr>
          <p:cNvSpPr txBox="1"/>
          <p:nvPr/>
        </p:nvSpPr>
        <p:spPr>
          <a:xfrm>
            <a:off x="5429839" y="2045616"/>
            <a:ext cx="59470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Conteo de oportunidades en seguimiento:</a:t>
            </a:r>
          </a:p>
          <a:p>
            <a:r>
              <a:rPr lang="es-ES" dirty="0"/>
              <a:t>	-Licitaciones</a:t>
            </a:r>
          </a:p>
          <a:p>
            <a:r>
              <a:rPr lang="es-ES" dirty="0"/>
              <a:t>	-Compras agiles</a:t>
            </a:r>
          </a:p>
          <a:p>
            <a:r>
              <a:rPr lang="es-ES" dirty="0"/>
              <a:t>	-Convenio Marco</a:t>
            </a:r>
          </a:p>
          <a:p>
            <a:r>
              <a:rPr lang="es-ES" dirty="0"/>
              <a:t>	-Cotizaciones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01308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AD187-BBCE-9B12-0B04-1BDB3A26C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Seguimiento</a:t>
            </a:r>
            <a:endParaRPr lang="es-CL" dirty="0"/>
          </a:p>
        </p:txBody>
      </p:sp>
      <p:pic>
        <p:nvPicPr>
          <p:cNvPr id="4" name="Marcador de contenido 10" descr="Forma, Rectángulo&#10;&#10;Descripción generada automáticamente">
            <a:extLst>
              <a:ext uri="{FF2B5EF4-FFF2-40B4-BE49-F238E27FC236}">
                <a16:creationId xmlns:a16="http://schemas.microsoft.com/office/drawing/2014/main" id="{259B0436-0B09-6AEF-19B9-D5871E70D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411" y="30480"/>
            <a:ext cx="6797040" cy="67970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Imagen 10" descr="Icono&#10;&#10;Descripción generada automáticamente con confianza baja">
            <a:extLst>
              <a:ext uri="{FF2B5EF4-FFF2-40B4-BE49-F238E27FC236}">
                <a16:creationId xmlns:a16="http://schemas.microsoft.com/office/drawing/2014/main" id="{A9A4F489-8EF2-28B4-F6D2-0EDC361274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46"/>
            <a:ext cx="3256191" cy="664263"/>
          </a:xfrm>
          <a:prstGeom prst="rect">
            <a:avLst/>
          </a:prstGeom>
        </p:spPr>
      </p:pic>
      <p:pic>
        <p:nvPicPr>
          <p:cNvPr id="12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417B88C8-9D87-03F1-F663-781A323E76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865" y="0"/>
            <a:ext cx="2967135" cy="730194"/>
          </a:xfrm>
          <a:prstGeom prst="rect">
            <a:avLst/>
          </a:prstGeom>
        </p:spPr>
      </p:pic>
      <p:pic>
        <p:nvPicPr>
          <p:cNvPr id="14" name="Imagen 13" descr="Imagen de la pantalla de un celular con letras&#10;&#10;Descripción generada automáticamente con confianza baja">
            <a:extLst>
              <a:ext uri="{FF2B5EF4-FFF2-40B4-BE49-F238E27FC236}">
                <a16:creationId xmlns:a16="http://schemas.microsoft.com/office/drawing/2014/main" id="{FFF59879-44AD-97B3-C1F0-0824C05B1B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0293" y="845120"/>
            <a:ext cx="2311864" cy="5144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5" name="CuadroTexto 14">
            <a:extLst>
              <a:ext uri="{FF2B5EF4-FFF2-40B4-BE49-F238E27FC236}">
                <a16:creationId xmlns:a16="http://schemas.microsoft.com/office/drawing/2014/main" id="{CBD67477-C672-9402-C623-32E6B9973D86}"/>
              </a:ext>
            </a:extLst>
          </p:cNvPr>
          <p:cNvSpPr txBox="1"/>
          <p:nvPr/>
        </p:nvSpPr>
        <p:spPr>
          <a:xfrm>
            <a:off x="961534" y="1931173"/>
            <a:ext cx="48830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-Tipos de oportunidades:</a:t>
            </a:r>
          </a:p>
          <a:p>
            <a:r>
              <a:rPr lang="es-ES" dirty="0"/>
              <a:t>	-Licitaciones</a:t>
            </a:r>
          </a:p>
          <a:p>
            <a:r>
              <a:rPr lang="es-ES" dirty="0"/>
              <a:t>	-Compras Agiles</a:t>
            </a:r>
          </a:p>
          <a:p>
            <a:r>
              <a:rPr lang="es-ES" dirty="0"/>
              <a:t>	-Cotizaciones</a:t>
            </a:r>
          </a:p>
          <a:p>
            <a:r>
              <a:rPr lang="es-ES" dirty="0"/>
              <a:t>	-Convenio Marco</a:t>
            </a:r>
            <a:endParaRPr lang="es-CL" dirty="0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2930855B-85D2-A926-C3B9-00C998B046A8}"/>
              </a:ext>
            </a:extLst>
          </p:cNvPr>
          <p:cNvSpPr txBox="1"/>
          <p:nvPr/>
        </p:nvSpPr>
        <p:spPr>
          <a:xfrm>
            <a:off x="993200" y="3640682"/>
            <a:ext cx="48830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-Estados:</a:t>
            </a:r>
          </a:p>
          <a:p>
            <a:r>
              <a:rPr lang="es-ES" dirty="0"/>
              <a:t>	-Publicada</a:t>
            </a:r>
          </a:p>
          <a:p>
            <a:r>
              <a:rPr lang="es-ES" dirty="0"/>
              <a:t>	-Cerrada</a:t>
            </a:r>
          </a:p>
          <a:p>
            <a:r>
              <a:rPr lang="es-ES" dirty="0"/>
              <a:t>	-OC Emitida</a:t>
            </a:r>
          </a:p>
          <a:p>
            <a:r>
              <a:rPr lang="es-ES" dirty="0"/>
              <a:t>	-Desierta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207475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89D070-8AA3-03AC-8A54-7A054C010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10" descr="Forma, Rectángulo&#10;&#10;Descripción generada automáticamente">
            <a:extLst>
              <a:ext uri="{FF2B5EF4-FFF2-40B4-BE49-F238E27FC236}">
                <a16:creationId xmlns:a16="http://schemas.microsoft.com/office/drawing/2014/main" id="{5FCF9576-A3BA-DB7B-9BCA-C0C8B7ACF5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931"/>
            <a:ext cx="6797040" cy="67970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17D4703-72BF-081B-CCBB-F3852657E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536" y="365097"/>
            <a:ext cx="10058400" cy="1450757"/>
          </a:xfrm>
        </p:spPr>
        <p:txBody>
          <a:bodyPr/>
          <a:lstStyle/>
          <a:p>
            <a:r>
              <a:rPr lang="es-ES" dirty="0"/>
              <a:t>Detalles oportunidades</a:t>
            </a:r>
            <a:endParaRPr lang="es-CL" dirty="0"/>
          </a:p>
        </p:txBody>
      </p:sp>
      <p:pic>
        <p:nvPicPr>
          <p:cNvPr id="3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97D9D52F-554E-CA19-84BA-1138C6A7B3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865" y="0"/>
            <a:ext cx="2967135" cy="730194"/>
          </a:xfrm>
          <a:prstGeom prst="rect">
            <a:avLst/>
          </a:prstGeom>
        </p:spPr>
      </p:pic>
      <p:pic>
        <p:nvPicPr>
          <p:cNvPr id="5" name="Imagen 4" descr="Icono&#10;&#10;Descripción generada automáticamente con confianza baja">
            <a:extLst>
              <a:ext uri="{FF2B5EF4-FFF2-40B4-BE49-F238E27FC236}">
                <a16:creationId xmlns:a16="http://schemas.microsoft.com/office/drawing/2014/main" id="{63749BF1-6656-3353-B271-E05AD07842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931"/>
            <a:ext cx="3256191" cy="664263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C45CF0C6-2DF9-F9E8-B99E-90D90C9F07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933694"/>
            <a:ext cx="2336535" cy="51990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A2FA0D11-856C-6235-C239-D618C9EE88F0}"/>
              </a:ext>
            </a:extLst>
          </p:cNvPr>
          <p:cNvSpPr txBox="1"/>
          <p:nvPr/>
        </p:nvSpPr>
        <p:spPr>
          <a:xfrm>
            <a:off x="5610225" y="2228850"/>
            <a:ext cx="55911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-Licitaciones y compras agiles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147164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B49B9-6809-4023-6884-4B13B1887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10" descr="Forma, Rectángulo&#10;&#10;Descripción generada automáticamente">
            <a:extLst>
              <a:ext uri="{FF2B5EF4-FFF2-40B4-BE49-F238E27FC236}">
                <a16:creationId xmlns:a16="http://schemas.microsoft.com/office/drawing/2014/main" id="{C7169CA0-F7EB-7733-4399-6740EE1396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411" y="30480"/>
            <a:ext cx="6797040" cy="67970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7D61DC2-E580-1DE0-53EF-4855C9A67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Ítems oportunidades</a:t>
            </a:r>
            <a:endParaRPr lang="es-CL" dirty="0"/>
          </a:p>
        </p:txBody>
      </p:sp>
      <p:pic>
        <p:nvPicPr>
          <p:cNvPr id="3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D44CFDFE-4E3B-4661-2E7D-A84743F275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865" y="0"/>
            <a:ext cx="2967135" cy="730194"/>
          </a:xfrm>
          <a:prstGeom prst="rect">
            <a:avLst/>
          </a:prstGeom>
        </p:spPr>
      </p:pic>
      <p:pic>
        <p:nvPicPr>
          <p:cNvPr id="5" name="Imagen 4" descr="Icono&#10;&#10;Descripción generada automáticamente con confianza baja">
            <a:extLst>
              <a:ext uri="{FF2B5EF4-FFF2-40B4-BE49-F238E27FC236}">
                <a16:creationId xmlns:a16="http://schemas.microsoft.com/office/drawing/2014/main" id="{16142C44-8F43-A75A-63FF-70D7149B71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3" y="53954"/>
            <a:ext cx="3256191" cy="664263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2811D02F-306A-87AA-5AB0-637E0F8961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9990" y="912508"/>
            <a:ext cx="2261882" cy="503298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75D231C1-EB1D-C188-5B8B-5BBD48AFA388}"/>
              </a:ext>
            </a:extLst>
          </p:cNvPr>
          <p:cNvSpPr txBox="1"/>
          <p:nvPr/>
        </p:nvSpPr>
        <p:spPr>
          <a:xfrm>
            <a:off x="981075" y="2047875"/>
            <a:ext cx="53530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-Solo de licitaciones y compras agiles</a:t>
            </a:r>
          </a:p>
          <a:p>
            <a:r>
              <a:rPr lang="es-ES" dirty="0"/>
              <a:t>	</a:t>
            </a:r>
            <a:endParaRPr lang="es-CL" dirty="0"/>
          </a:p>
          <a:p>
            <a:r>
              <a:rPr lang="es-CL" dirty="0"/>
              <a:t>-Datos</a:t>
            </a:r>
          </a:p>
          <a:p>
            <a:r>
              <a:rPr lang="es-CL" dirty="0"/>
              <a:t>	-Nombre del ítem</a:t>
            </a:r>
          </a:p>
          <a:p>
            <a:r>
              <a:rPr lang="es-CL" dirty="0"/>
              <a:t>	-Descripción</a:t>
            </a:r>
          </a:p>
          <a:p>
            <a:r>
              <a:rPr lang="es-CL" dirty="0"/>
              <a:t>	-Cantidad</a:t>
            </a:r>
          </a:p>
          <a:p>
            <a:r>
              <a:rPr lang="es-CL" dirty="0"/>
              <a:t>	-Código de Mercado Publico</a:t>
            </a:r>
          </a:p>
        </p:txBody>
      </p:sp>
    </p:spTree>
    <p:extLst>
      <p:ext uri="{BB962C8B-B14F-4D97-AF65-F5344CB8AC3E}">
        <p14:creationId xmlns:p14="http://schemas.microsoft.com/office/powerpoint/2010/main" val="609697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59736-3C0B-ED25-5C86-CA17EB20D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10" descr="Forma, Rectángulo&#10;&#10;Descripción generada automáticamente">
            <a:extLst>
              <a:ext uri="{FF2B5EF4-FFF2-40B4-BE49-F238E27FC236}">
                <a16:creationId xmlns:a16="http://schemas.microsoft.com/office/drawing/2014/main" id="{473ADE2E-DADC-982C-C79A-5396C49AB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411" y="30480"/>
            <a:ext cx="6797040" cy="67970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F05773-8E62-D2D9-AEFC-6FBA0D999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Datos de la cuenta</a:t>
            </a:r>
            <a:endParaRPr lang="es-CL" dirty="0"/>
          </a:p>
        </p:txBody>
      </p:sp>
      <p:pic>
        <p:nvPicPr>
          <p:cNvPr id="3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0A2A37E9-1E11-1091-5DFF-E304D77100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865" y="0"/>
            <a:ext cx="2967135" cy="730194"/>
          </a:xfrm>
          <a:prstGeom prst="rect">
            <a:avLst/>
          </a:prstGeom>
        </p:spPr>
      </p:pic>
      <p:pic>
        <p:nvPicPr>
          <p:cNvPr id="5" name="Imagen 4" descr="Icono&#10;&#10;Descripción generada automáticamente con confianza baja">
            <a:extLst>
              <a:ext uri="{FF2B5EF4-FFF2-40B4-BE49-F238E27FC236}">
                <a16:creationId xmlns:a16="http://schemas.microsoft.com/office/drawing/2014/main" id="{B49D5FA7-FC15-AFC5-5185-A7745EBFEE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3" y="0"/>
            <a:ext cx="3256191" cy="664263"/>
          </a:xfrm>
          <a:prstGeom prst="rect">
            <a:avLst/>
          </a:prstGeom>
        </p:spPr>
      </p:pic>
      <p:pic>
        <p:nvPicPr>
          <p:cNvPr id="7" name="Imagen 6" descr="Texto&#10;&#10;Descripción generada automáticamente">
            <a:extLst>
              <a:ext uri="{FF2B5EF4-FFF2-40B4-BE49-F238E27FC236}">
                <a16:creationId xmlns:a16="http://schemas.microsoft.com/office/drawing/2014/main" id="{0F195A3A-897D-ADA4-802C-3BF7A17AD6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177" y="821455"/>
            <a:ext cx="2343723" cy="52150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92621A41-F63B-8E2A-40CF-DBF6C06653B4}"/>
              </a:ext>
            </a:extLst>
          </p:cNvPr>
          <p:cNvSpPr txBox="1"/>
          <p:nvPr/>
        </p:nvSpPr>
        <p:spPr>
          <a:xfrm>
            <a:off x="1097280" y="2261116"/>
            <a:ext cx="4819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/>
              <a:t>-Correo no se puede modificar</a:t>
            </a:r>
          </a:p>
        </p:txBody>
      </p:sp>
    </p:spTree>
    <p:extLst>
      <p:ext uri="{BB962C8B-B14F-4D97-AF65-F5344CB8AC3E}">
        <p14:creationId xmlns:p14="http://schemas.microsoft.com/office/powerpoint/2010/main" val="4271927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036438-8394-E277-E7F9-65698B46D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Siguientes objetivos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BF0309-4C7D-9256-54A8-0EFE0F2F1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-Detalles de convenio marco y cotizaciones</a:t>
            </a:r>
          </a:p>
          <a:p>
            <a:r>
              <a:rPr lang="es-ES" dirty="0"/>
              <a:t>-Buscar oportunidades en seguimiento </a:t>
            </a:r>
          </a:p>
          <a:p>
            <a:r>
              <a:rPr lang="es-ES" dirty="0"/>
              <a:t>-Módulo de ordenes de compras</a:t>
            </a:r>
          </a:p>
          <a:p>
            <a:r>
              <a:rPr lang="es-ES" dirty="0"/>
              <a:t>-Notificaciones</a:t>
            </a:r>
            <a:endParaRPr lang="es-CL" dirty="0"/>
          </a:p>
        </p:txBody>
      </p:sp>
      <p:pic>
        <p:nvPicPr>
          <p:cNvPr id="4" name="Marcador de contenido 10" descr="Logotipo&#10;&#10;Descripción generada automáticamente">
            <a:extLst>
              <a:ext uri="{FF2B5EF4-FFF2-40B4-BE49-F238E27FC236}">
                <a16:creationId xmlns:a16="http://schemas.microsoft.com/office/drawing/2014/main" id="{C0103DAC-3528-0F19-5F4D-CB84FC7EE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908" y="0"/>
            <a:ext cx="3291092" cy="809917"/>
          </a:xfrm>
          <a:prstGeom prst="rect">
            <a:avLst/>
          </a:prstGeom>
        </p:spPr>
      </p:pic>
      <p:pic>
        <p:nvPicPr>
          <p:cNvPr id="5" name="Imagen 4" descr="Icono&#10;&#10;Descripción generada automáticamente con confianza baja">
            <a:extLst>
              <a:ext uri="{FF2B5EF4-FFF2-40B4-BE49-F238E27FC236}">
                <a16:creationId xmlns:a16="http://schemas.microsoft.com/office/drawing/2014/main" id="{1E43A3DF-ACE5-E8B0-45D6-5E8928888B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93" y="0"/>
            <a:ext cx="3256191" cy="664263"/>
          </a:xfrm>
          <a:prstGeom prst="rect">
            <a:avLst/>
          </a:prstGeom>
        </p:spPr>
      </p:pic>
      <p:pic>
        <p:nvPicPr>
          <p:cNvPr id="7" name="Imagen 6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2966736F-3B7B-8F2E-BBEA-4C7D9EC7BB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388" y="1954109"/>
            <a:ext cx="6035039" cy="4023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723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Retrospección">
  <a:themeElements>
    <a:clrScheme name="Retrospección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157</TotalTime>
  <Words>178</Words>
  <Application>Microsoft Office PowerPoint</Application>
  <PresentationFormat>Panorámica</PresentationFormat>
  <Paragraphs>48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Calibri</vt:lpstr>
      <vt:lpstr>Calibri Light</vt:lpstr>
      <vt:lpstr>Retrospección</vt:lpstr>
      <vt:lpstr>Proyecto APT LicitaLabMobile Avances</vt:lpstr>
      <vt:lpstr>Login de usuario</vt:lpstr>
      <vt:lpstr>Registro usuario</vt:lpstr>
      <vt:lpstr>Dashboard</vt:lpstr>
      <vt:lpstr>Seguimiento</vt:lpstr>
      <vt:lpstr>Detalles oportunidades</vt:lpstr>
      <vt:lpstr>Ítems oportunidades</vt:lpstr>
      <vt:lpstr>Datos de la cuenta</vt:lpstr>
      <vt:lpstr>Siguientes objetivos</vt:lpstr>
      <vt:lpstr>              Conclusión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NICOLAS . VIDAL MUNOZ</dc:creator>
  <cp:lastModifiedBy>NICOLAS . VIDAL MUNOZ</cp:lastModifiedBy>
  <cp:revision>8</cp:revision>
  <dcterms:created xsi:type="dcterms:W3CDTF">2024-10-15T22:38:15Z</dcterms:created>
  <dcterms:modified xsi:type="dcterms:W3CDTF">2024-10-16T01:44:42Z</dcterms:modified>
</cp:coreProperties>
</file>

<file path=docProps/thumbnail.jpeg>
</file>